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57" r:id="rId4"/>
    <p:sldId id="262" r:id="rId5"/>
    <p:sldId id="258" r:id="rId6"/>
    <p:sldId id="261" r:id="rId7"/>
    <p:sldId id="259" r:id="rId8"/>
    <p:sldId id="263" r:id="rId9"/>
  </p:sldIdLst>
  <p:sldSz cx="12192000" cy="6858000"/>
  <p:notesSz cx="9866313" cy="142954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CC"/>
    <a:srgbClr val="FF7C80"/>
    <a:srgbClr val="ED33E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8516" autoAdjust="0"/>
    <p:restoredTop sz="94660"/>
  </p:normalViewPr>
  <p:slideViewPr>
    <p:cSldViewPr snapToGrid="0">
      <p:cViewPr varScale="1">
        <p:scale>
          <a:sx n="112" d="100"/>
          <a:sy n="112" d="100"/>
        </p:scale>
        <p:origin x="92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9E8A53-5608-43B5-B4B6-80C4A82FC16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57DF845-288B-4F46-817C-5D6C6CCE1A4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3A0F731-FC0E-4CE0-9468-DDE6F20F3D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6120CE-E9F3-4B02-B8D6-71673ADD25D8}" type="datetimeFigureOut">
              <a:rPr lang="en-US" smtClean="0"/>
              <a:t>20-Nov-24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129B665-A879-40B2-9CB5-121214C9AF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539AB45-E70E-45AE-A3F1-F99F8037DC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30C834-A469-419B-BC49-33E7191705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56736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692204-BB9C-417E-A355-E78CCDAA6C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D7C2DC9-87E2-44E3-B70B-8A9C9C632E3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19195D5-6D5D-459C-B79F-0209EC773E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6120CE-E9F3-4B02-B8D6-71673ADD25D8}" type="datetimeFigureOut">
              <a:rPr lang="en-US" smtClean="0"/>
              <a:t>20-Nov-24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112AA13-AAB6-48EF-BA3A-A80C4F9848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4B9165B-E5CE-488A-9322-8097AA98CC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30C834-A469-419B-BC49-33E7191705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96781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DE90F9D-1402-4210-A550-BB16FCD22F2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81CEB41-4D6A-4BA1-A7DE-53934FC236D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2276873-68C1-4E0F-8698-4F3F69BF51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6120CE-E9F3-4B02-B8D6-71673ADD25D8}" type="datetimeFigureOut">
              <a:rPr lang="en-US" smtClean="0"/>
              <a:t>20-Nov-24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F373203-994A-4F72-A099-E71A625986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F7827AE-BECD-43C3-BC6C-578F4EDC88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30C834-A469-419B-BC49-33E7191705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72253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0B1D49-C32D-498C-BCDF-8B31BACE9D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24CC634-4DFB-4406-8833-076BB4B13EA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2162C54-593D-44C7-93C7-4426208B0D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6120CE-E9F3-4B02-B8D6-71673ADD25D8}" type="datetimeFigureOut">
              <a:rPr lang="en-US" smtClean="0"/>
              <a:t>20-Nov-24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443B078-1E5F-4A54-BE85-C4ED0F35A6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8E3290-79C5-44DC-921C-D3AEC959B1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30C834-A469-419B-BC49-33E7191705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90366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A00BC1-B1A7-4EFB-ADBB-8D833E1D44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A0F44A8-8B8F-4C57-85EE-D488F3DEC98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A94F98E-9B2F-4B75-A183-9D0AD950B4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6120CE-E9F3-4B02-B8D6-71673ADD25D8}" type="datetimeFigureOut">
              <a:rPr lang="en-US" smtClean="0"/>
              <a:t>20-Nov-24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CAD7DA8-B318-4756-8895-FE3F988F70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09C1EF4-AC9C-4B72-A51C-BBE1E7513E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30C834-A469-419B-BC49-33E7191705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45359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062E9B-7869-41C2-8568-A671D4DC1D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E9B9F6F-9899-47AD-ACB6-F553097D71D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5585E28-3929-4039-8401-4D03B9C35E0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F1DC96D-A297-4C6F-8437-9E99D0C08A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6120CE-E9F3-4B02-B8D6-71673ADD25D8}" type="datetimeFigureOut">
              <a:rPr lang="en-US" smtClean="0"/>
              <a:t>20-Nov-24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D830A86-2C99-46B3-BF6E-5A935F0191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D7C106B-FB6E-41BC-B0FB-ABCB2F6B57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30C834-A469-419B-BC49-33E7191705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7454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780EC3-0B05-4F9B-896E-84F0774A84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2B9A7A8-D278-4C07-815A-453F03DF8D1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CE854E1-C520-42C0-AAE1-FBE3F4969AF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0E4A9DB-9D50-41AE-B9D2-5CE298705D1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C9242DD-D640-446A-8973-DA16BFDA49F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CCAADA7-9372-48EE-99C3-ABCB098F9F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6120CE-E9F3-4B02-B8D6-71673ADD25D8}" type="datetimeFigureOut">
              <a:rPr lang="en-US" smtClean="0"/>
              <a:t>20-Nov-24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2DE1EDA-DF24-448B-A2D3-3AAA0CF7FA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830B2CB-8646-473C-A5DD-C8C959E343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30C834-A469-419B-BC49-33E7191705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65884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1532F0-B812-4B49-BDDE-7B9C055349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0C79B4B-BB8C-44A9-8E67-E3AEC3F18C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6120CE-E9F3-4B02-B8D6-71673ADD25D8}" type="datetimeFigureOut">
              <a:rPr lang="en-US" smtClean="0"/>
              <a:t>20-Nov-24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90AD84A-D50F-4B3E-8E6A-A0F0CF6BD4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B98DB8F-4C69-4508-A9AE-2A0AC2533D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30C834-A469-419B-BC49-33E7191705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67112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14AE050-E227-4CB5-B41C-39672EF976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6120CE-E9F3-4B02-B8D6-71673ADD25D8}" type="datetimeFigureOut">
              <a:rPr lang="en-US" smtClean="0"/>
              <a:t>20-Nov-24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AB96901-67D9-4A55-A127-023BC53CEA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9D1D5DC-A6AA-4F82-AB30-F81B367571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30C834-A469-419B-BC49-33E7191705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89370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3E3BE5-6853-4074-9FC0-553920C9C1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AC5CE69-14A9-4B16-B257-5334447278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E796454-B9AD-4CAB-9C21-E13471D80B6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486408F-2701-48CF-834A-503F8B422A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6120CE-E9F3-4B02-B8D6-71673ADD25D8}" type="datetimeFigureOut">
              <a:rPr lang="en-US" smtClean="0"/>
              <a:t>20-Nov-24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F32C280-76F2-48CD-ADD0-F0A1CA28FE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92B0187-0BF6-4BB0-B111-1D7DF09315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30C834-A469-419B-BC49-33E7191705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63270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45019E-6C86-4BCA-BA67-89B7790396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9341AB0-8A0B-460E-BBB9-DD2CE3186CA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AF27147-B42A-4C3A-9D44-69AC9B226D5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0CD8833-1242-4ABF-B477-3EAB8EB8EA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6120CE-E9F3-4B02-B8D6-71673ADD25D8}" type="datetimeFigureOut">
              <a:rPr lang="en-US" smtClean="0"/>
              <a:t>20-Nov-24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FDD16FF-8AB8-4BA2-BE76-B200925129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6897872-4771-42AD-854A-3DC01BD161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30C834-A469-419B-BC49-33E7191705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32179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92CB93B-7505-4170-9C6A-5DCB8AFBCE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82A45F4-AA43-44D8-88CA-13313E393D6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E914F96-2886-44CC-BC9C-D3EA28299E2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6120CE-E9F3-4B02-B8D6-71673ADD25D8}" type="datetimeFigureOut">
              <a:rPr lang="en-US" smtClean="0"/>
              <a:t>20-Nov-24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DBE261C-981E-49E5-90A2-862469F0BDF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A1CA9E2-3E7D-415B-A41E-BDE7396600D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30C834-A469-419B-BC49-33E7191705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66544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>
            <a:extLst>
              <a:ext uri="{FF2B5EF4-FFF2-40B4-BE49-F238E27FC236}">
                <a16:creationId xmlns:a16="http://schemas.microsoft.com/office/drawing/2014/main" id="{4A72427E-2409-491D-8DBB-08320F787FD7}"/>
              </a:ext>
            </a:extLst>
          </p:cNvPr>
          <p:cNvSpPr txBox="1"/>
          <p:nvPr/>
        </p:nvSpPr>
        <p:spPr>
          <a:xfrm>
            <a:off x="197816" y="187507"/>
            <a:ext cx="518997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/>
              <a:t>Line layout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6B588F9D-3CD0-4773-AA59-8349D31DEF5E}"/>
              </a:ext>
            </a:extLst>
          </p:cNvPr>
          <p:cNvGrpSpPr/>
          <p:nvPr/>
        </p:nvGrpSpPr>
        <p:grpSpPr>
          <a:xfrm>
            <a:off x="359596" y="1256668"/>
            <a:ext cx="11832404" cy="4344663"/>
            <a:chOff x="359596" y="1256668"/>
            <a:chExt cx="11832404" cy="4344663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A1CC63B0-60A2-4921-AAAC-16A99DFD6AD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2950"/>
            <a:stretch/>
          </p:blipFill>
          <p:spPr>
            <a:xfrm>
              <a:off x="359596" y="1256668"/>
              <a:ext cx="11832404" cy="4344663"/>
            </a:xfrm>
            <a:prstGeom prst="rect">
              <a:avLst/>
            </a:prstGeom>
          </p:spPr>
        </p:pic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5B5A235E-B646-457C-A534-F4929FFD6933}"/>
                </a:ext>
              </a:extLst>
            </p:cNvPr>
            <p:cNvSpPr/>
            <p:nvPr/>
          </p:nvSpPr>
          <p:spPr>
            <a:xfrm>
              <a:off x="470709" y="1487055"/>
              <a:ext cx="6311091" cy="1941944"/>
            </a:xfrm>
            <a:prstGeom prst="rect">
              <a:avLst/>
            </a:prstGeom>
            <a:solidFill>
              <a:srgbClr val="FFCCCC">
                <a:alpha val="69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800" b="1" dirty="0">
                <a:solidFill>
                  <a:schemeClr val="tx1"/>
                </a:solidFill>
              </a:endParaRPr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D272E0C4-1A95-4158-AC8E-4D26E9F2370C}"/>
                </a:ext>
              </a:extLst>
            </p:cNvPr>
            <p:cNvSpPr/>
            <p:nvPr/>
          </p:nvSpPr>
          <p:spPr>
            <a:xfrm>
              <a:off x="466091" y="3699164"/>
              <a:ext cx="2534339" cy="1417781"/>
            </a:xfrm>
            <a:prstGeom prst="rect">
              <a:avLst/>
            </a:prstGeom>
            <a:solidFill>
              <a:srgbClr val="FF7C80">
                <a:alpha val="68627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800" b="1" dirty="0">
                <a:solidFill>
                  <a:schemeClr val="tx1"/>
                </a:solidFill>
              </a:endParaRPr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2A707A3D-B6C0-48C9-ACC6-35E8DD013D78}"/>
                </a:ext>
              </a:extLst>
            </p:cNvPr>
            <p:cNvSpPr/>
            <p:nvPr/>
          </p:nvSpPr>
          <p:spPr>
            <a:xfrm>
              <a:off x="3033656" y="3699165"/>
              <a:ext cx="3321900" cy="774410"/>
            </a:xfrm>
            <a:prstGeom prst="rect">
              <a:avLst/>
            </a:prstGeom>
            <a:solidFill>
              <a:srgbClr val="FFFF00">
                <a:alpha val="69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800" b="1" dirty="0">
                <a:solidFill>
                  <a:schemeClr val="tx1"/>
                </a:solidFill>
              </a:endParaRP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DA00AA58-153D-444E-AE3A-29E3F16CCD3F}"/>
                </a:ext>
              </a:extLst>
            </p:cNvPr>
            <p:cNvSpPr/>
            <p:nvPr/>
          </p:nvSpPr>
          <p:spPr>
            <a:xfrm>
              <a:off x="9191569" y="3743470"/>
              <a:ext cx="1166869" cy="1417781"/>
            </a:xfrm>
            <a:prstGeom prst="rect">
              <a:avLst/>
            </a:prstGeom>
            <a:solidFill>
              <a:srgbClr val="92D050">
                <a:alpha val="69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800" b="1" dirty="0">
                <a:solidFill>
                  <a:schemeClr val="tx1"/>
                </a:solidFill>
              </a:endParaRPr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FF7905A9-7ACA-40C2-9D3E-EE797AA1291B}"/>
                </a:ext>
              </a:extLst>
            </p:cNvPr>
            <p:cNvSpPr/>
            <p:nvPr/>
          </p:nvSpPr>
          <p:spPr>
            <a:xfrm>
              <a:off x="5661561" y="4483894"/>
              <a:ext cx="1001177" cy="633051"/>
            </a:xfrm>
            <a:prstGeom prst="rect">
              <a:avLst/>
            </a:prstGeom>
            <a:solidFill>
              <a:srgbClr val="92D050">
                <a:alpha val="69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800" b="1" dirty="0">
                <a:solidFill>
                  <a:schemeClr val="tx1"/>
                </a:solidFill>
              </a:endParaRP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0A062B2C-02C4-4FF9-953C-18E36FA5D5A6}"/>
                </a:ext>
              </a:extLst>
            </p:cNvPr>
            <p:cNvSpPr/>
            <p:nvPr/>
          </p:nvSpPr>
          <p:spPr>
            <a:xfrm>
              <a:off x="7862109" y="1495218"/>
              <a:ext cx="1220932" cy="2018145"/>
            </a:xfrm>
            <a:prstGeom prst="rect">
              <a:avLst/>
            </a:prstGeom>
            <a:solidFill>
              <a:srgbClr val="FFFF00">
                <a:alpha val="69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1" dirty="0">
                <a:solidFill>
                  <a:schemeClr val="tx1"/>
                </a:solidFill>
              </a:endParaRP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BF627F6E-4291-43A4-A605-18A2EBF148E6}"/>
                </a:ext>
              </a:extLst>
            </p:cNvPr>
            <p:cNvSpPr/>
            <p:nvPr/>
          </p:nvSpPr>
          <p:spPr>
            <a:xfrm>
              <a:off x="9083041" y="2979272"/>
              <a:ext cx="1220932" cy="534092"/>
            </a:xfrm>
            <a:prstGeom prst="rect">
              <a:avLst/>
            </a:prstGeom>
            <a:solidFill>
              <a:srgbClr val="FFC000">
                <a:alpha val="69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1" dirty="0">
                <a:solidFill>
                  <a:schemeClr val="tx1"/>
                </a:solidFill>
              </a:endParaRPr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CE1EA785-030A-4BE4-8287-F14886449552}"/>
                </a:ext>
              </a:extLst>
            </p:cNvPr>
            <p:cNvSpPr/>
            <p:nvPr/>
          </p:nvSpPr>
          <p:spPr>
            <a:xfrm>
              <a:off x="8591522" y="4403590"/>
              <a:ext cx="600048" cy="757662"/>
            </a:xfrm>
            <a:prstGeom prst="rect">
              <a:avLst/>
            </a:prstGeom>
            <a:solidFill>
              <a:srgbClr val="92D050">
                <a:alpha val="69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800" b="1" dirty="0">
                <a:solidFill>
                  <a:schemeClr val="tx1"/>
                </a:solidFill>
              </a:endParaRPr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BEA475E9-320F-488B-B13A-248968C68F9F}"/>
                </a:ext>
              </a:extLst>
            </p:cNvPr>
            <p:cNvSpPr/>
            <p:nvPr/>
          </p:nvSpPr>
          <p:spPr>
            <a:xfrm>
              <a:off x="7991474" y="3751913"/>
              <a:ext cx="1166869" cy="651676"/>
            </a:xfrm>
            <a:prstGeom prst="rect">
              <a:avLst/>
            </a:prstGeom>
            <a:solidFill>
              <a:srgbClr val="ED33ED">
                <a:alpha val="68627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800" b="1" dirty="0">
                <a:solidFill>
                  <a:schemeClr val="tx1"/>
                </a:solidFill>
              </a:endParaRPr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F7FC82FD-DAFA-40A0-80D2-919564EFDB8C}"/>
                </a:ext>
              </a:extLst>
            </p:cNvPr>
            <p:cNvSpPr/>
            <p:nvPr/>
          </p:nvSpPr>
          <p:spPr>
            <a:xfrm>
              <a:off x="7991473" y="4403589"/>
              <a:ext cx="523877" cy="651676"/>
            </a:xfrm>
            <a:prstGeom prst="rect">
              <a:avLst/>
            </a:prstGeom>
            <a:solidFill>
              <a:srgbClr val="ED33ED">
                <a:alpha val="68627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800" b="1" dirty="0">
                <a:solidFill>
                  <a:schemeClr val="tx1"/>
                </a:solidFill>
              </a:endParaRPr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9D5975A9-098F-49B3-BBB3-83794624EEED}"/>
                </a:ext>
              </a:extLst>
            </p:cNvPr>
            <p:cNvSpPr/>
            <p:nvPr/>
          </p:nvSpPr>
          <p:spPr>
            <a:xfrm>
              <a:off x="7430900" y="3997749"/>
              <a:ext cx="441483" cy="1057516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69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800" b="1" dirty="0">
                <a:solidFill>
                  <a:schemeClr val="tx1"/>
                </a:solidFill>
              </a:endParaRPr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7291F60C-4897-45B3-BA53-84C9B23EA890}"/>
                </a:ext>
              </a:extLst>
            </p:cNvPr>
            <p:cNvSpPr/>
            <p:nvPr/>
          </p:nvSpPr>
          <p:spPr>
            <a:xfrm>
              <a:off x="6680793" y="3986407"/>
              <a:ext cx="710607" cy="1057516"/>
            </a:xfrm>
            <a:prstGeom prst="rect">
              <a:avLst/>
            </a:prstGeom>
            <a:solidFill>
              <a:srgbClr val="00B0F0">
                <a:alpha val="69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800" b="1" dirty="0">
                <a:solidFill>
                  <a:schemeClr val="tx1"/>
                </a:solidFill>
              </a:endParaRPr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F95B04F6-18EF-4B95-AA55-44DE73297A23}"/>
                </a:ext>
              </a:extLst>
            </p:cNvPr>
            <p:cNvSpPr/>
            <p:nvPr/>
          </p:nvSpPr>
          <p:spPr>
            <a:xfrm>
              <a:off x="4385109" y="4483894"/>
              <a:ext cx="1220932" cy="633050"/>
            </a:xfrm>
            <a:prstGeom prst="rect">
              <a:avLst/>
            </a:prstGeom>
            <a:solidFill>
              <a:schemeClr val="accent2">
                <a:lumMod val="60000"/>
                <a:lumOff val="40000"/>
                <a:alpha val="69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1" dirty="0">
                <a:solidFill>
                  <a:schemeClr val="tx1"/>
                </a:solidFill>
              </a:endParaRPr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77F2EB2F-02BA-4275-B789-1550778438F7}"/>
                </a:ext>
              </a:extLst>
            </p:cNvPr>
            <p:cNvSpPr/>
            <p:nvPr/>
          </p:nvSpPr>
          <p:spPr>
            <a:xfrm>
              <a:off x="3000430" y="4493131"/>
              <a:ext cx="952445" cy="623813"/>
            </a:xfrm>
            <a:prstGeom prst="rect">
              <a:avLst/>
            </a:prstGeom>
            <a:solidFill>
              <a:srgbClr val="FF7C80">
                <a:alpha val="68627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800" b="1" dirty="0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383460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4E76479D-1201-4960-A265-FCE807A727A5}"/>
              </a:ext>
            </a:extLst>
          </p:cNvPr>
          <p:cNvGrpSpPr/>
          <p:nvPr/>
        </p:nvGrpSpPr>
        <p:grpSpPr>
          <a:xfrm>
            <a:off x="380144" y="1256668"/>
            <a:ext cx="11811856" cy="4344663"/>
            <a:chOff x="380144" y="1256668"/>
            <a:chExt cx="11811856" cy="4344663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A1CC63B0-60A2-4921-AAAC-16A99DFD6AD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3118"/>
            <a:stretch/>
          </p:blipFill>
          <p:spPr>
            <a:xfrm>
              <a:off x="380144" y="1256668"/>
              <a:ext cx="11811856" cy="4344663"/>
            </a:xfrm>
            <a:prstGeom prst="rect">
              <a:avLst/>
            </a:prstGeom>
          </p:spPr>
        </p:pic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5B5A235E-B646-457C-A534-F4929FFD6933}"/>
                </a:ext>
              </a:extLst>
            </p:cNvPr>
            <p:cNvSpPr/>
            <p:nvPr/>
          </p:nvSpPr>
          <p:spPr>
            <a:xfrm>
              <a:off x="470709" y="1487055"/>
              <a:ext cx="6447328" cy="1941944"/>
            </a:xfrm>
            <a:prstGeom prst="rect">
              <a:avLst/>
            </a:prstGeom>
            <a:solidFill>
              <a:srgbClr val="FFCCCC">
                <a:alpha val="69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800" b="1" dirty="0">
                  <a:solidFill>
                    <a:schemeClr val="tx1"/>
                  </a:solidFill>
                </a:rPr>
                <a:t>PLC 1</a:t>
              </a:r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D272E0C4-1A95-4158-AC8E-4D26E9F2370C}"/>
                </a:ext>
              </a:extLst>
            </p:cNvPr>
            <p:cNvSpPr/>
            <p:nvPr/>
          </p:nvSpPr>
          <p:spPr>
            <a:xfrm>
              <a:off x="466091" y="3699164"/>
              <a:ext cx="3810345" cy="1417781"/>
            </a:xfrm>
            <a:prstGeom prst="rect">
              <a:avLst/>
            </a:prstGeom>
            <a:solidFill>
              <a:srgbClr val="FFFF00">
                <a:alpha val="69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800" b="1" dirty="0">
                  <a:solidFill>
                    <a:schemeClr val="tx1"/>
                  </a:solidFill>
                </a:rPr>
                <a:t>PLC 3-2</a:t>
              </a:r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2A707A3D-B6C0-48C9-ACC6-35E8DD013D78}"/>
                </a:ext>
              </a:extLst>
            </p:cNvPr>
            <p:cNvSpPr/>
            <p:nvPr/>
          </p:nvSpPr>
          <p:spPr>
            <a:xfrm>
              <a:off x="4276436" y="3699165"/>
              <a:ext cx="2079120" cy="774410"/>
            </a:xfrm>
            <a:prstGeom prst="rect">
              <a:avLst/>
            </a:prstGeom>
            <a:solidFill>
              <a:srgbClr val="FFFF00">
                <a:alpha val="69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800" b="1" dirty="0">
                <a:solidFill>
                  <a:schemeClr val="tx1"/>
                </a:solidFill>
              </a:endParaRP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DA00AA58-153D-444E-AE3A-29E3F16CCD3F}"/>
                </a:ext>
              </a:extLst>
            </p:cNvPr>
            <p:cNvSpPr/>
            <p:nvPr/>
          </p:nvSpPr>
          <p:spPr>
            <a:xfrm>
              <a:off x="6372169" y="3699164"/>
              <a:ext cx="1419281" cy="1417781"/>
            </a:xfrm>
            <a:prstGeom prst="rect">
              <a:avLst/>
            </a:prstGeom>
            <a:solidFill>
              <a:srgbClr val="92D050">
                <a:alpha val="69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800" b="1" dirty="0">
                <a:solidFill>
                  <a:schemeClr val="tx1"/>
                </a:solidFill>
              </a:endParaRPr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FF7905A9-7ACA-40C2-9D3E-EE797AA1291B}"/>
                </a:ext>
              </a:extLst>
            </p:cNvPr>
            <p:cNvSpPr/>
            <p:nvPr/>
          </p:nvSpPr>
          <p:spPr>
            <a:xfrm>
              <a:off x="4334165" y="4483894"/>
              <a:ext cx="2038004" cy="633051"/>
            </a:xfrm>
            <a:prstGeom prst="rect">
              <a:avLst/>
            </a:prstGeom>
            <a:solidFill>
              <a:srgbClr val="92D050">
                <a:alpha val="69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800" b="1" dirty="0">
                  <a:solidFill>
                    <a:schemeClr val="tx1"/>
                  </a:solidFill>
                </a:rPr>
                <a:t>PLC 3-1</a:t>
              </a: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7A0CD97B-07C8-4A07-A7E4-827FF38DE63F}"/>
                </a:ext>
              </a:extLst>
            </p:cNvPr>
            <p:cNvSpPr/>
            <p:nvPr/>
          </p:nvSpPr>
          <p:spPr>
            <a:xfrm>
              <a:off x="7862109" y="1487055"/>
              <a:ext cx="2501091" cy="3629890"/>
            </a:xfrm>
            <a:prstGeom prst="rect">
              <a:avLst/>
            </a:prstGeom>
            <a:solidFill>
              <a:srgbClr val="00B0F0">
                <a:alpha val="69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800" b="1" dirty="0">
                  <a:solidFill>
                    <a:schemeClr val="tx1"/>
                  </a:solidFill>
                </a:rPr>
                <a:t>PLC 2</a:t>
              </a:r>
            </a:p>
          </p:txBody>
        </p:sp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id="{0C5BB949-6C8D-4327-9035-6127FBED329A}"/>
              </a:ext>
            </a:extLst>
          </p:cNvPr>
          <p:cNvSpPr txBox="1"/>
          <p:nvPr/>
        </p:nvSpPr>
        <p:spPr>
          <a:xfrm>
            <a:off x="197816" y="187507"/>
            <a:ext cx="518997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/>
              <a:t>PLC Control layout</a:t>
            </a:r>
          </a:p>
        </p:txBody>
      </p:sp>
    </p:spTree>
    <p:extLst>
      <p:ext uri="{BB962C8B-B14F-4D97-AF65-F5344CB8AC3E}">
        <p14:creationId xmlns:p14="http://schemas.microsoft.com/office/powerpoint/2010/main" val="3702033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A1CC63B0-60A2-4921-AAAC-16A99DFD6AD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15000"/>
          <a:stretch/>
        </p:blipFill>
        <p:spPr>
          <a:xfrm>
            <a:off x="0" y="1256668"/>
            <a:ext cx="10363200" cy="4344663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5B5A235E-B646-457C-A534-F4929FFD6933}"/>
              </a:ext>
            </a:extLst>
          </p:cNvPr>
          <p:cNvSpPr/>
          <p:nvPr/>
        </p:nvSpPr>
        <p:spPr>
          <a:xfrm>
            <a:off x="466091" y="1487055"/>
            <a:ext cx="3305809" cy="1941944"/>
          </a:xfrm>
          <a:prstGeom prst="rect">
            <a:avLst/>
          </a:prstGeom>
          <a:solidFill>
            <a:srgbClr val="FFCCCC">
              <a:alpha val="6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00" b="1" dirty="0">
              <a:solidFill>
                <a:schemeClr val="tx1"/>
              </a:solidFill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D272E0C4-1A95-4158-AC8E-4D26E9F2370C}"/>
              </a:ext>
            </a:extLst>
          </p:cNvPr>
          <p:cNvSpPr/>
          <p:nvPr/>
        </p:nvSpPr>
        <p:spPr>
          <a:xfrm>
            <a:off x="466091" y="3699164"/>
            <a:ext cx="3810345" cy="1417781"/>
          </a:xfrm>
          <a:prstGeom prst="rect">
            <a:avLst/>
          </a:prstGeom>
          <a:solidFill>
            <a:srgbClr val="FFFF00">
              <a:alpha val="6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00" b="1" dirty="0">
              <a:solidFill>
                <a:schemeClr val="tx1"/>
              </a:solidFill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2A707A3D-B6C0-48C9-ACC6-35E8DD013D78}"/>
              </a:ext>
            </a:extLst>
          </p:cNvPr>
          <p:cNvSpPr/>
          <p:nvPr/>
        </p:nvSpPr>
        <p:spPr>
          <a:xfrm>
            <a:off x="4276436" y="3699165"/>
            <a:ext cx="2079120" cy="774410"/>
          </a:xfrm>
          <a:prstGeom prst="rect">
            <a:avLst/>
          </a:prstGeom>
          <a:solidFill>
            <a:srgbClr val="FFFF00">
              <a:alpha val="6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00" b="1" dirty="0">
              <a:solidFill>
                <a:schemeClr val="tx1"/>
              </a:solidFill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DA00AA58-153D-444E-AE3A-29E3F16CCD3F}"/>
              </a:ext>
            </a:extLst>
          </p:cNvPr>
          <p:cNvSpPr/>
          <p:nvPr/>
        </p:nvSpPr>
        <p:spPr>
          <a:xfrm>
            <a:off x="6372169" y="3699164"/>
            <a:ext cx="1419281" cy="1417781"/>
          </a:xfrm>
          <a:prstGeom prst="rect">
            <a:avLst/>
          </a:prstGeom>
          <a:solidFill>
            <a:srgbClr val="92D050">
              <a:alpha val="6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00" b="1" dirty="0">
              <a:solidFill>
                <a:schemeClr val="tx1"/>
              </a:solidFill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FF7905A9-7ACA-40C2-9D3E-EE797AA1291B}"/>
              </a:ext>
            </a:extLst>
          </p:cNvPr>
          <p:cNvSpPr/>
          <p:nvPr/>
        </p:nvSpPr>
        <p:spPr>
          <a:xfrm>
            <a:off x="4334165" y="4483894"/>
            <a:ext cx="2038004" cy="633051"/>
          </a:xfrm>
          <a:prstGeom prst="rect">
            <a:avLst/>
          </a:prstGeom>
          <a:solidFill>
            <a:srgbClr val="92D050">
              <a:alpha val="6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00" b="1" dirty="0">
              <a:solidFill>
                <a:schemeClr val="tx1"/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7A0CD97B-07C8-4A07-A7E4-827FF38DE63F}"/>
              </a:ext>
            </a:extLst>
          </p:cNvPr>
          <p:cNvSpPr/>
          <p:nvPr/>
        </p:nvSpPr>
        <p:spPr>
          <a:xfrm>
            <a:off x="7862109" y="3699163"/>
            <a:ext cx="2501091" cy="1417782"/>
          </a:xfrm>
          <a:prstGeom prst="rect">
            <a:avLst/>
          </a:prstGeom>
          <a:solidFill>
            <a:srgbClr val="00B0F0">
              <a:alpha val="6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00" b="1" dirty="0">
              <a:solidFill>
                <a:schemeClr val="tx1"/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0723F2F9-7AD0-4A32-8215-6402BF23A84E}"/>
              </a:ext>
            </a:extLst>
          </p:cNvPr>
          <p:cNvSpPr/>
          <p:nvPr/>
        </p:nvSpPr>
        <p:spPr>
          <a:xfrm>
            <a:off x="9906000" y="5251476"/>
            <a:ext cx="457200" cy="411828"/>
          </a:xfrm>
          <a:prstGeom prst="rect">
            <a:avLst/>
          </a:prstGeom>
          <a:solidFill>
            <a:srgbClr val="00B0F0">
              <a:alpha val="6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tx1"/>
                </a:solidFill>
              </a:rPr>
              <a:t>R3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7F0508C0-BF09-443C-A7C5-9AA00F75F949}"/>
              </a:ext>
            </a:extLst>
          </p:cNvPr>
          <p:cNvSpPr/>
          <p:nvPr/>
        </p:nvSpPr>
        <p:spPr>
          <a:xfrm>
            <a:off x="7862109" y="1495218"/>
            <a:ext cx="1220932" cy="2018145"/>
          </a:xfrm>
          <a:prstGeom prst="rect">
            <a:avLst/>
          </a:prstGeom>
          <a:solidFill>
            <a:srgbClr val="00B0F0">
              <a:alpha val="6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00" b="1" dirty="0">
              <a:solidFill>
                <a:schemeClr val="tx1"/>
              </a:solidFill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D89205E3-5E50-4C68-8F14-BC880C524819}"/>
              </a:ext>
            </a:extLst>
          </p:cNvPr>
          <p:cNvSpPr/>
          <p:nvPr/>
        </p:nvSpPr>
        <p:spPr>
          <a:xfrm>
            <a:off x="9083041" y="2979272"/>
            <a:ext cx="1220932" cy="534092"/>
          </a:xfrm>
          <a:prstGeom prst="rect">
            <a:avLst/>
          </a:prstGeom>
          <a:solidFill>
            <a:srgbClr val="00B0F0">
              <a:alpha val="6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00" b="1" dirty="0">
              <a:solidFill>
                <a:schemeClr val="tx1"/>
              </a:solidFill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A16A6A7C-2F38-4B89-AA89-806DF5F8E6FE}"/>
              </a:ext>
            </a:extLst>
          </p:cNvPr>
          <p:cNvSpPr/>
          <p:nvPr/>
        </p:nvSpPr>
        <p:spPr>
          <a:xfrm>
            <a:off x="8625841" y="949960"/>
            <a:ext cx="457200" cy="399417"/>
          </a:xfrm>
          <a:prstGeom prst="rect">
            <a:avLst/>
          </a:prstGeom>
          <a:solidFill>
            <a:srgbClr val="00B0F0">
              <a:alpha val="6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>
                <a:solidFill>
                  <a:schemeClr val="tx1"/>
                </a:solidFill>
              </a:rPr>
              <a:t>R2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936E9FE7-4A8B-47B1-B689-94F33BC3461A}"/>
              </a:ext>
            </a:extLst>
          </p:cNvPr>
          <p:cNvSpPr/>
          <p:nvPr/>
        </p:nvSpPr>
        <p:spPr>
          <a:xfrm>
            <a:off x="3210278" y="970974"/>
            <a:ext cx="495182" cy="400887"/>
          </a:xfrm>
          <a:prstGeom prst="rect">
            <a:avLst/>
          </a:prstGeom>
          <a:solidFill>
            <a:srgbClr val="FFCCCC">
              <a:alpha val="6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tx1"/>
                </a:solidFill>
              </a:rPr>
              <a:t>R1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14535DA3-3F67-40DA-B84D-D814861DE3FE}"/>
              </a:ext>
            </a:extLst>
          </p:cNvPr>
          <p:cNvSpPr/>
          <p:nvPr/>
        </p:nvSpPr>
        <p:spPr>
          <a:xfrm>
            <a:off x="4036869" y="1487054"/>
            <a:ext cx="2683971" cy="1941944"/>
          </a:xfrm>
          <a:prstGeom prst="rect">
            <a:avLst/>
          </a:prstGeom>
          <a:solidFill>
            <a:srgbClr val="FFCCCC">
              <a:alpha val="6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00" b="1" dirty="0">
              <a:solidFill>
                <a:schemeClr val="tx1"/>
              </a:solidFill>
            </a:endParaRPr>
          </a:p>
        </p:txBody>
      </p:sp>
      <p:cxnSp>
        <p:nvCxnSpPr>
          <p:cNvPr id="3" name="Connector: Elbow 2">
            <a:extLst>
              <a:ext uri="{FF2B5EF4-FFF2-40B4-BE49-F238E27FC236}">
                <a16:creationId xmlns:a16="http://schemas.microsoft.com/office/drawing/2014/main" id="{9FDF1C2E-10DE-415F-B8BE-B17458D62842}"/>
              </a:ext>
            </a:extLst>
          </p:cNvPr>
          <p:cNvCxnSpPr>
            <a:cxnSpLocks/>
            <a:stCxn id="15" idx="3"/>
            <a:endCxn id="12" idx="3"/>
          </p:cNvCxnSpPr>
          <p:nvPr/>
        </p:nvCxnSpPr>
        <p:spPr>
          <a:xfrm>
            <a:off x="9083041" y="1149669"/>
            <a:ext cx="1280159" cy="4307721"/>
          </a:xfrm>
          <a:prstGeom prst="bentConnector3">
            <a:avLst>
              <a:gd name="adj1" fmla="val 117857"/>
            </a:avLst>
          </a:prstGeom>
          <a:ln w="28575"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Rectangle 20">
            <a:extLst>
              <a:ext uri="{FF2B5EF4-FFF2-40B4-BE49-F238E27FC236}">
                <a16:creationId xmlns:a16="http://schemas.microsoft.com/office/drawing/2014/main" id="{9755B743-DF32-4094-A556-61B0353CA35E}"/>
              </a:ext>
            </a:extLst>
          </p:cNvPr>
          <p:cNvSpPr/>
          <p:nvPr/>
        </p:nvSpPr>
        <p:spPr>
          <a:xfrm>
            <a:off x="5922473" y="5251476"/>
            <a:ext cx="450850" cy="411828"/>
          </a:xfrm>
          <a:prstGeom prst="rect">
            <a:avLst/>
          </a:prstGeom>
          <a:solidFill>
            <a:srgbClr val="92D050">
              <a:alpha val="6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tx1"/>
                </a:solidFill>
              </a:rPr>
              <a:t>R4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FFE4394E-1BA0-4D19-8EC9-6F0726A66893}"/>
              </a:ext>
            </a:extLst>
          </p:cNvPr>
          <p:cNvSpPr/>
          <p:nvPr/>
        </p:nvSpPr>
        <p:spPr>
          <a:xfrm>
            <a:off x="3073459" y="5251476"/>
            <a:ext cx="457200" cy="411828"/>
          </a:xfrm>
          <a:prstGeom prst="rect">
            <a:avLst/>
          </a:prstGeom>
          <a:solidFill>
            <a:srgbClr val="FFFF00">
              <a:alpha val="6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tx1"/>
                </a:solidFill>
              </a:rPr>
              <a:t>R5</a:t>
            </a:r>
          </a:p>
        </p:txBody>
      </p:sp>
      <p:cxnSp>
        <p:nvCxnSpPr>
          <p:cNvPr id="34" name="Connector: Elbow 33">
            <a:extLst>
              <a:ext uri="{FF2B5EF4-FFF2-40B4-BE49-F238E27FC236}">
                <a16:creationId xmlns:a16="http://schemas.microsoft.com/office/drawing/2014/main" id="{04184651-E7FD-4E0E-A45A-24F3034A344B}"/>
              </a:ext>
            </a:extLst>
          </p:cNvPr>
          <p:cNvCxnSpPr>
            <a:cxnSpLocks/>
            <a:stCxn id="21" idx="2"/>
            <a:endCxn id="23" idx="2"/>
          </p:cNvCxnSpPr>
          <p:nvPr/>
        </p:nvCxnSpPr>
        <p:spPr>
          <a:xfrm rot="5400000">
            <a:off x="4724979" y="4240385"/>
            <a:ext cx="12700" cy="2845839"/>
          </a:xfrm>
          <a:prstGeom prst="bentConnector3">
            <a:avLst>
              <a:gd name="adj1" fmla="val 1800000"/>
            </a:avLst>
          </a:prstGeom>
          <a:ln w="28575"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Connector: Elbow 36">
            <a:extLst>
              <a:ext uri="{FF2B5EF4-FFF2-40B4-BE49-F238E27FC236}">
                <a16:creationId xmlns:a16="http://schemas.microsoft.com/office/drawing/2014/main" id="{63741BF7-EBE8-46C9-A03C-75201E300F03}"/>
              </a:ext>
            </a:extLst>
          </p:cNvPr>
          <p:cNvCxnSpPr>
            <a:cxnSpLocks/>
            <a:stCxn id="16" idx="0"/>
            <a:endCxn id="15" idx="0"/>
          </p:cNvCxnSpPr>
          <p:nvPr/>
        </p:nvCxnSpPr>
        <p:spPr>
          <a:xfrm rot="5400000" flipH="1" flipV="1">
            <a:off x="6145648" y="-1737819"/>
            <a:ext cx="21014" cy="5396572"/>
          </a:xfrm>
          <a:prstGeom prst="bentConnector3">
            <a:avLst>
              <a:gd name="adj1" fmla="val 1187846"/>
            </a:avLst>
          </a:prstGeom>
          <a:ln w="28575"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Connector: Elbow 39">
            <a:extLst>
              <a:ext uri="{FF2B5EF4-FFF2-40B4-BE49-F238E27FC236}">
                <a16:creationId xmlns:a16="http://schemas.microsoft.com/office/drawing/2014/main" id="{8580F74A-5B1D-4462-B8E5-89779DF49375}"/>
              </a:ext>
            </a:extLst>
          </p:cNvPr>
          <p:cNvCxnSpPr>
            <a:cxnSpLocks/>
            <a:stCxn id="12" idx="2"/>
            <a:endCxn id="21" idx="2"/>
          </p:cNvCxnSpPr>
          <p:nvPr/>
        </p:nvCxnSpPr>
        <p:spPr>
          <a:xfrm rot="5400000">
            <a:off x="8141249" y="3669953"/>
            <a:ext cx="12700" cy="3986702"/>
          </a:xfrm>
          <a:prstGeom prst="bentConnector3">
            <a:avLst>
              <a:gd name="adj1" fmla="val 1800000"/>
            </a:avLst>
          </a:prstGeom>
          <a:ln w="28575"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Box 42">
            <a:extLst>
              <a:ext uri="{FF2B5EF4-FFF2-40B4-BE49-F238E27FC236}">
                <a16:creationId xmlns:a16="http://schemas.microsoft.com/office/drawing/2014/main" id="{D4AB4C72-1B49-4608-8A79-ED9CEC6150F5}"/>
              </a:ext>
            </a:extLst>
          </p:cNvPr>
          <p:cNvSpPr txBox="1"/>
          <p:nvPr/>
        </p:nvSpPr>
        <p:spPr>
          <a:xfrm>
            <a:off x="9363864" y="5272724"/>
            <a:ext cx="5485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B12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99AE20DF-7B27-4EF8-BC8A-938EF156F7E9}"/>
              </a:ext>
            </a:extLst>
          </p:cNvPr>
          <p:cNvSpPr txBox="1"/>
          <p:nvPr/>
        </p:nvSpPr>
        <p:spPr>
          <a:xfrm>
            <a:off x="2507278" y="5259811"/>
            <a:ext cx="5661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G12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1877A95C-099E-4A82-943B-4699802EB57D}"/>
              </a:ext>
            </a:extLst>
          </p:cNvPr>
          <p:cNvSpPr txBox="1"/>
          <p:nvPr/>
        </p:nvSpPr>
        <p:spPr>
          <a:xfrm>
            <a:off x="5387794" y="5259811"/>
            <a:ext cx="5309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E12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95F17881-C23B-499C-8ACA-7CD8F5B85826}"/>
              </a:ext>
            </a:extLst>
          </p:cNvPr>
          <p:cNvSpPr txBox="1"/>
          <p:nvPr/>
        </p:nvSpPr>
        <p:spPr>
          <a:xfrm>
            <a:off x="2652643" y="988486"/>
            <a:ext cx="5661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G17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22F31B9F-C299-48F6-B1E5-C0C614BC6B22}"/>
              </a:ext>
            </a:extLst>
          </p:cNvPr>
          <p:cNvSpPr txBox="1"/>
          <p:nvPr/>
        </p:nvSpPr>
        <p:spPr>
          <a:xfrm>
            <a:off x="8054329" y="961943"/>
            <a:ext cx="5405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C17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6761D8C2-8E3F-4D9F-92B6-4F7BC3CB7D76}"/>
              </a:ext>
            </a:extLst>
          </p:cNvPr>
          <p:cNvSpPr txBox="1"/>
          <p:nvPr/>
        </p:nvSpPr>
        <p:spPr>
          <a:xfrm>
            <a:off x="197816" y="187507"/>
            <a:ext cx="259474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/>
              <a:t>Factory 3 JATH</a:t>
            </a:r>
          </a:p>
        </p:txBody>
      </p:sp>
    </p:spTree>
    <p:extLst>
      <p:ext uri="{BB962C8B-B14F-4D97-AF65-F5344CB8AC3E}">
        <p14:creationId xmlns:p14="http://schemas.microsoft.com/office/powerpoint/2010/main" val="3983635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A1CC63B0-60A2-4921-AAAC-16A99DFD6AD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118"/>
          <a:stretch/>
        </p:blipFill>
        <p:spPr>
          <a:xfrm>
            <a:off x="380144" y="1256668"/>
            <a:ext cx="11811856" cy="4344663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7A0CD97B-07C8-4A07-A7E4-827FF38DE63F}"/>
              </a:ext>
            </a:extLst>
          </p:cNvPr>
          <p:cNvSpPr/>
          <p:nvPr/>
        </p:nvSpPr>
        <p:spPr>
          <a:xfrm>
            <a:off x="7862109" y="1487055"/>
            <a:ext cx="2501091" cy="3629890"/>
          </a:xfrm>
          <a:prstGeom prst="rect">
            <a:avLst/>
          </a:prstGeom>
          <a:solidFill>
            <a:srgbClr val="00B0F0">
              <a:alpha val="6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b="1" dirty="0">
                <a:solidFill>
                  <a:schemeClr val="tx1"/>
                </a:solidFill>
              </a:rPr>
              <a:t>2-5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C5BB949-6C8D-4327-9035-6127FBED329A}"/>
              </a:ext>
            </a:extLst>
          </p:cNvPr>
          <p:cNvSpPr txBox="1"/>
          <p:nvPr/>
        </p:nvSpPr>
        <p:spPr>
          <a:xfrm>
            <a:off x="197816" y="187507"/>
            <a:ext cx="518997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/>
              <a:t>Line layout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A74E60A6-9240-4018-BA8D-ECD4F6162612}"/>
              </a:ext>
            </a:extLst>
          </p:cNvPr>
          <p:cNvSpPr/>
          <p:nvPr/>
        </p:nvSpPr>
        <p:spPr>
          <a:xfrm>
            <a:off x="451481" y="3724629"/>
            <a:ext cx="7282819" cy="1392316"/>
          </a:xfrm>
          <a:prstGeom prst="rect">
            <a:avLst/>
          </a:prstGeom>
          <a:solidFill>
            <a:srgbClr val="FFCCCC">
              <a:alpha val="6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b="1" dirty="0">
                <a:solidFill>
                  <a:schemeClr val="tx1"/>
                </a:solidFill>
              </a:rPr>
              <a:t>7-12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56E0EE57-EC14-40CD-9BDA-98019BBFD75D}"/>
              </a:ext>
            </a:extLst>
          </p:cNvPr>
          <p:cNvSpPr/>
          <p:nvPr/>
        </p:nvSpPr>
        <p:spPr>
          <a:xfrm>
            <a:off x="515385" y="1487054"/>
            <a:ext cx="7282819" cy="2037195"/>
          </a:xfrm>
          <a:prstGeom prst="rect">
            <a:avLst/>
          </a:prstGeom>
          <a:solidFill>
            <a:srgbClr val="FFFF00">
              <a:alpha val="6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b="1" dirty="0">
                <a:solidFill>
                  <a:schemeClr val="tx1"/>
                </a:solidFill>
              </a:rPr>
              <a:t>14-19</a:t>
            </a:r>
          </a:p>
        </p:txBody>
      </p:sp>
    </p:spTree>
    <p:extLst>
      <p:ext uri="{BB962C8B-B14F-4D97-AF65-F5344CB8AC3E}">
        <p14:creationId xmlns:p14="http://schemas.microsoft.com/office/powerpoint/2010/main" val="2277208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extBox 47">
            <a:extLst>
              <a:ext uri="{FF2B5EF4-FFF2-40B4-BE49-F238E27FC236}">
                <a16:creationId xmlns:a16="http://schemas.microsoft.com/office/drawing/2014/main" id="{6761D8C2-8E3F-4D9F-92B6-4F7BC3CB7D76}"/>
              </a:ext>
            </a:extLst>
          </p:cNvPr>
          <p:cNvSpPr txBox="1"/>
          <p:nvPr/>
        </p:nvSpPr>
        <p:spPr>
          <a:xfrm>
            <a:off x="197816" y="187507"/>
            <a:ext cx="518997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/>
              <a:t>Rack hub position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1CC63B0-60A2-4921-AAAC-16A99DFD6AD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15000"/>
          <a:stretch/>
        </p:blipFill>
        <p:spPr>
          <a:xfrm>
            <a:off x="0" y="1256668"/>
            <a:ext cx="10363200" cy="4344663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0723F2F9-7AD0-4A32-8215-6402BF23A84E}"/>
              </a:ext>
            </a:extLst>
          </p:cNvPr>
          <p:cNvSpPr/>
          <p:nvPr/>
        </p:nvSpPr>
        <p:spPr>
          <a:xfrm>
            <a:off x="9906000" y="5254651"/>
            <a:ext cx="457200" cy="411828"/>
          </a:xfrm>
          <a:prstGeom prst="rect">
            <a:avLst/>
          </a:prstGeom>
          <a:solidFill>
            <a:srgbClr val="00B0F0">
              <a:alpha val="6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tx1"/>
                </a:solidFill>
              </a:rPr>
              <a:t>R3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A16A6A7C-2F38-4B89-AA89-806DF5F8E6FE}"/>
              </a:ext>
            </a:extLst>
          </p:cNvPr>
          <p:cNvSpPr/>
          <p:nvPr/>
        </p:nvSpPr>
        <p:spPr>
          <a:xfrm>
            <a:off x="8625841" y="949960"/>
            <a:ext cx="457200" cy="399417"/>
          </a:xfrm>
          <a:prstGeom prst="rect">
            <a:avLst/>
          </a:prstGeom>
          <a:solidFill>
            <a:srgbClr val="00B0F0">
              <a:alpha val="6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>
                <a:solidFill>
                  <a:schemeClr val="tx1"/>
                </a:solidFill>
              </a:rPr>
              <a:t>R2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936E9FE7-4A8B-47B1-B689-94F33BC3461A}"/>
              </a:ext>
            </a:extLst>
          </p:cNvPr>
          <p:cNvSpPr/>
          <p:nvPr/>
        </p:nvSpPr>
        <p:spPr>
          <a:xfrm>
            <a:off x="3210278" y="970974"/>
            <a:ext cx="495182" cy="400887"/>
          </a:xfrm>
          <a:prstGeom prst="rect">
            <a:avLst/>
          </a:prstGeom>
          <a:solidFill>
            <a:srgbClr val="FFCCCC">
              <a:alpha val="6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tx1"/>
                </a:solidFill>
              </a:rPr>
              <a:t>R1</a:t>
            </a:r>
          </a:p>
        </p:txBody>
      </p:sp>
      <p:cxnSp>
        <p:nvCxnSpPr>
          <p:cNvPr id="3" name="Connector: Elbow 2">
            <a:extLst>
              <a:ext uri="{FF2B5EF4-FFF2-40B4-BE49-F238E27FC236}">
                <a16:creationId xmlns:a16="http://schemas.microsoft.com/office/drawing/2014/main" id="{9FDF1C2E-10DE-415F-B8BE-B17458D62842}"/>
              </a:ext>
            </a:extLst>
          </p:cNvPr>
          <p:cNvCxnSpPr>
            <a:cxnSpLocks/>
            <a:stCxn id="15" idx="3"/>
            <a:endCxn id="12" idx="3"/>
          </p:cNvCxnSpPr>
          <p:nvPr/>
        </p:nvCxnSpPr>
        <p:spPr>
          <a:xfrm>
            <a:off x="9083041" y="1149669"/>
            <a:ext cx="1280159" cy="4310896"/>
          </a:xfrm>
          <a:prstGeom prst="bentConnector3">
            <a:avLst>
              <a:gd name="adj1" fmla="val 117857"/>
            </a:avLst>
          </a:prstGeom>
          <a:ln w="28575"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Rectangle 20">
            <a:extLst>
              <a:ext uri="{FF2B5EF4-FFF2-40B4-BE49-F238E27FC236}">
                <a16:creationId xmlns:a16="http://schemas.microsoft.com/office/drawing/2014/main" id="{9755B743-DF32-4094-A556-61B0353CA35E}"/>
              </a:ext>
            </a:extLst>
          </p:cNvPr>
          <p:cNvSpPr/>
          <p:nvPr/>
        </p:nvSpPr>
        <p:spPr>
          <a:xfrm>
            <a:off x="5922473" y="5254651"/>
            <a:ext cx="450850" cy="411828"/>
          </a:xfrm>
          <a:prstGeom prst="rect">
            <a:avLst/>
          </a:prstGeom>
          <a:solidFill>
            <a:srgbClr val="92D050">
              <a:alpha val="6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tx1"/>
                </a:solidFill>
              </a:rPr>
              <a:t>R4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FFE4394E-1BA0-4D19-8EC9-6F0726A66893}"/>
              </a:ext>
            </a:extLst>
          </p:cNvPr>
          <p:cNvSpPr/>
          <p:nvPr/>
        </p:nvSpPr>
        <p:spPr>
          <a:xfrm>
            <a:off x="3073459" y="5254651"/>
            <a:ext cx="457200" cy="411828"/>
          </a:xfrm>
          <a:prstGeom prst="rect">
            <a:avLst/>
          </a:prstGeom>
          <a:solidFill>
            <a:srgbClr val="FFFF00">
              <a:alpha val="6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tx1"/>
                </a:solidFill>
              </a:rPr>
              <a:t>R5</a:t>
            </a:r>
          </a:p>
        </p:txBody>
      </p:sp>
      <p:cxnSp>
        <p:nvCxnSpPr>
          <p:cNvPr id="34" name="Connector: Elbow 33">
            <a:extLst>
              <a:ext uri="{FF2B5EF4-FFF2-40B4-BE49-F238E27FC236}">
                <a16:creationId xmlns:a16="http://schemas.microsoft.com/office/drawing/2014/main" id="{04184651-E7FD-4E0E-A45A-24F3034A344B}"/>
              </a:ext>
            </a:extLst>
          </p:cNvPr>
          <p:cNvCxnSpPr>
            <a:cxnSpLocks/>
            <a:stCxn id="21" idx="2"/>
            <a:endCxn id="23" idx="2"/>
          </p:cNvCxnSpPr>
          <p:nvPr/>
        </p:nvCxnSpPr>
        <p:spPr>
          <a:xfrm rot="5400000">
            <a:off x="4724979" y="4243560"/>
            <a:ext cx="12700" cy="2845839"/>
          </a:xfrm>
          <a:prstGeom prst="bentConnector3">
            <a:avLst>
              <a:gd name="adj1" fmla="val 1800000"/>
            </a:avLst>
          </a:prstGeom>
          <a:ln w="28575"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Connector: Elbow 36">
            <a:extLst>
              <a:ext uri="{FF2B5EF4-FFF2-40B4-BE49-F238E27FC236}">
                <a16:creationId xmlns:a16="http://schemas.microsoft.com/office/drawing/2014/main" id="{63741BF7-EBE8-46C9-A03C-75201E300F03}"/>
              </a:ext>
            </a:extLst>
          </p:cNvPr>
          <p:cNvCxnSpPr>
            <a:cxnSpLocks/>
            <a:stCxn id="16" idx="0"/>
            <a:endCxn id="15" idx="0"/>
          </p:cNvCxnSpPr>
          <p:nvPr/>
        </p:nvCxnSpPr>
        <p:spPr>
          <a:xfrm rot="5400000" flipH="1" flipV="1">
            <a:off x="6145648" y="-1737819"/>
            <a:ext cx="21014" cy="5396572"/>
          </a:xfrm>
          <a:prstGeom prst="bentConnector3">
            <a:avLst>
              <a:gd name="adj1" fmla="val 1187846"/>
            </a:avLst>
          </a:prstGeom>
          <a:ln w="28575"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Connector: Elbow 39">
            <a:extLst>
              <a:ext uri="{FF2B5EF4-FFF2-40B4-BE49-F238E27FC236}">
                <a16:creationId xmlns:a16="http://schemas.microsoft.com/office/drawing/2014/main" id="{8580F74A-5B1D-4462-B8E5-89779DF49375}"/>
              </a:ext>
            </a:extLst>
          </p:cNvPr>
          <p:cNvCxnSpPr>
            <a:cxnSpLocks/>
            <a:stCxn id="12" idx="2"/>
            <a:endCxn id="21" idx="2"/>
          </p:cNvCxnSpPr>
          <p:nvPr/>
        </p:nvCxnSpPr>
        <p:spPr>
          <a:xfrm rot="5400000">
            <a:off x="8141249" y="3673128"/>
            <a:ext cx="12700" cy="3986702"/>
          </a:xfrm>
          <a:prstGeom prst="bentConnector3">
            <a:avLst>
              <a:gd name="adj1" fmla="val 1800000"/>
            </a:avLst>
          </a:prstGeom>
          <a:ln w="28575"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Box 42">
            <a:extLst>
              <a:ext uri="{FF2B5EF4-FFF2-40B4-BE49-F238E27FC236}">
                <a16:creationId xmlns:a16="http://schemas.microsoft.com/office/drawing/2014/main" id="{D4AB4C72-1B49-4608-8A79-ED9CEC6150F5}"/>
              </a:ext>
            </a:extLst>
          </p:cNvPr>
          <p:cNvSpPr txBox="1"/>
          <p:nvPr/>
        </p:nvSpPr>
        <p:spPr>
          <a:xfrm>
            <a:off x="9363864" y="5275899"/>
            <a:ext cx="5485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B12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99AE20DF-7B27-4EF8-BC8A-938EF156F7E9}"/>
              </a:ext>
            </a:extLst>
          </p:cNvPr>
          <p:cNvSpPr txBox="1"/>
          <p:nvPr/>
        </p:nvSpPr>
        <p:spPr>
          <a:xfrm>
            <a:off x="2507278" y="5275899"/>
            <a:ext cx="5661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G12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1877A95C-099E-4A82-943B-4699802EB57D}"/>
              </a:ext>
            </a:extLst>
          </p:cNvPr>
          <p:cNvSpPr txBox="1"/>
          <p:nvPr/>
        </p:nvSpPr>
        <p:spPr>
          <a:xfrm>
            <a:off x="5387794" y="5275899"/>
            <a:ext cx="5309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E12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95F17881-C23B-499C-8ACA-7CD8F5B85826}"/>
              </a:ext>
            </a:extLst>
          </p:cNvPr>
          <p:cNvSpPr txBox="1"/>
          <p:nvPr/>
        </p:nvSpPr>
        <p:spPr>
          <a:xfrm>
            <a:off x="2652643" y="988486"/>
            <a:ext cx="5661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G17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22F31B9F-C299-48F6-B1E5-C0C614BC6B22}"/>
              </a:ext>
            </a:extLst>
          </p:cNvPr>
          <p:cNvSpPr txBox="1"/>
          <p:nvPr/>
        </p:nvSpPr>
        <p:spPr>
          <a:xfrm>
            <a:off x="8086985" y="961943"/>
            <a:ext cx="5405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C17</a:t>
            </a:r>
          </a:p>
        </p:txBody>
      </p:sp>
    </p:spTree>
    <p:extLst>
      <p:ext uri="{BB962C8B-B14F-4D97-AF65-F5344CB8AC3E}">
        <p14:creationId xmlns:p14="http://schemas.microsoft.com/office/powerpoint/2010/main" val="17524485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90D8FE23-0909-4039-B6F8-4E62595E2CA4}"/>
              </a:ext>
            </a:extLst>
          </p:cNvPr>
          <p:cNvGrpSpPr/>
          <p:nvPr/>
        </p:nvGrpSpPr>
        <p:grpSpPr>
          <a:xfrm>
            <a:off x="409574" y="949960"/>
            <a:ext cx="9953626" cy="4716519"/>
            <a:chOff x="409574" y="949960"/>
            <a:chExt cx="9953626" cy="4716519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A1CC63B0-60A2-4921-AAAC-16A99DFD6AD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3359" r="15001"/>
            <a:stretch/>
          </p:blipFill>
          <p:spPr>
            <a:xfrm>
              <a:off x="409574" y="1256668"/>
              <a:ext cx="9953625" cy="4344663"/>
            </a:xfrm>
            <a:prstGeom prst="rect">
              <a:avLst/>
            </a:prstGeom>
          </p:spPr>
        </p:pic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0723F2F9-7AD0-4A32-8215-6402BF23A84E}"/>
                </a:ext>
              </a:extLst>
            </p:cNvPr>
            <p:cNvSpPr/>
            <p:nvPr/>
          </p:nvSpPr>
          <p:spPr>
            <a:xfrm>
              <a:off x="9906000" y="5254651"/>
              <a:ext cx="457200" cy="411828"/>
            </a:xfrm>
            <a:prstGeom prst="rect">
              <a:avLst/>
            </a:prstGeom>
            <a:solidFill>
              <a:srgbClr val="00B0F0">
                <a:alpha val="69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>
                  <a:solidFill>
                    <a:schemeClr val="tx1"/>
                  </a:solidFill>
                </a:rPr>
                <a:t>R3</a:t>
              </a: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A16A6A7C-2F38-4B89-AA89-806DF5F8E6FE}"/>
                </a:ext>
              </a:extLst>
            </p:cNvPr>
            <p:cNvSpPr/>
            <p:nvPr/>
          </p:nvSpPr>
          <p:spPr>
            <a:xfrm>
              <a:off x="8625841" y="949960"/>
              <a:ext cx="457200" cy="399417"/>
            </a:xfrm>
            <a:prstGeom prst="rect">
              <a:avLst/>
            </a:prstGeom>
            <a:solidFill>
              <a:srgbClr val="00B0F0">
                <a:alpha val="69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b="1" dirty="0">
                  <a:solidFill>
                    <a:schemeClr val="tx1"/>
                  </a:solidFill>
                </a:rPr>
                <a:t>R2</a:t>
              </a:r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936E9FE7-4A8B-47B1-B689-94F33BC3461A}"/>
                </a:ext>
              </a:extLst>
            </p:cNvPr>
            <p:cNvSpPr/>
            <p:nvPr/>
          </p:nvSpPr>
          <p:spPr>
            <a:xfrm>
              <a:off x="3210278" y="970974"/>
              <a:ext cx="495182" cy="400887"/>
            </a:xfrm>
            <a:prstGeom prst="rect">
              <a:avLst/>
            </a:prstGeom>
            <a:solidFill>
              <a:srgbClr val="FFCCCC">
                <a:alpha val="69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>
                  <a:solidFill>
                    <a:schemeClr val="tx1"/>
                  </a:solidFill>
                </a:rPr>
                <a:t>R1</a:t>
              </a:r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9755B743-DF32-4094-A556-61B0353CA35E}"/>
                </a:ext>
              </a:extLst>
            </p:cNvPr>
            <p:cNvSpPr/>
            <p:nvPr/>
          </p:nvSpPr>
          <p:spPr>
            <a:xfrm>
              <a:off x="5922473" y="5254651"/>
              <a:ext cx="450850" cy="411828"/>
            </a:xfrm>
            <a:prstGeom prst="rect">
              <a:avLst/>
            </a:prstGeom>
            <a:solidFill>
              <a:srgbClr val="92D050">
                <a:alpha val="69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>
                  <a:solidFill>
                    <a:schemeClr val="tx1"/>
                  </a:solidFill>
                </a:rPr>
                <a:t>R4</a:t>
              </a:r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FFE4394E-1BA0-4D19-8EC9-6F0726A66893}"/>
                </a:ext>
              </a:extLst>
            </p:cNvPr>
            <p:cNvSpPr/>
            <p:nvPr/>
          </p:nvSpPr>
          <p:spPr>
            <a:xfrm>
              <a:off x="3073459" y="5254651"/>
              <a:ext cx="457200" cy="411828"/>
            </a:xfrm>
            <a:prstGeom prst="rect">
              <a:avLst/>
            </a:prstGeom>
            <a:solidFill>
              <a:srgbClr val="FFFF00">
                <a:alpha val="69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>
                  <a:solidFill>
                    <a:schemeClr val="tx1"/>
                  </a:solidFill>
                </a:rPr>
                <a:t>R5</a:t>
              </a:r>
            </a:p>
          </p:txBody>
        </p: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D4AB4C72-1B49-4608-8A79-ED9CEC6150F5}"/>
                </a:ext>
              </a:extLst>
            </p:cNvPr>
            <p:cNvSpPr txBox="1"/>
            <p:nvPr/>
          </p:nvSpPr>
          <p:spPr>
            <a:xfrm>
              <a:off x="9363864" y="5275899"/>
              <a:ext cx="54854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/>
                <a:t>B12</a:t>
              </a:r>
            </a:p>
          </p:txBody>
        </p: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99AE20DF-7B27-4EF8-BC8A-938EF156F7E9}"/>
                </a:ext>
              </a:extLst>
            </p:cNvPr>
            <p:cNvSpPr txBox="1"/>
            <p:nvPr/>
          </p:nvSpPr>
          <p:spPr>
            <a:xfrm>
              <a:off x="2507278" y="5275899"/>
              <a:ext cx="56618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/>
                <a:t>G12</a:t>
              </a:r>
            </a:p>
          </p:txBody>
        </p: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1877A95C-099E-4A82-943B-4699802EB57D}"/>
                </a:ext>
              </a:extLst>
            </p:cNvPr>
            <p:cNvSpPr txBox="1"/>
            <p:nvPr/>
          </p:nvSpPr>
          <p:spPr>
            <a:xfrm>
              <a:off x="5387794" y="5275899"/>
              <a:ext cx="53091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/>
                <a:t>E12</a:t>
              </a:r>
            </a:p>
          </p:txBody>
        </p: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95F17881-C23B-499C-8ACA-7CD8F5B85826}"/>
                </a:ext>
              </a:extLst>
            </p:cNvPr>
            <p:cNvSpPr txBox="1"/>
            <p:nvPr/>
          </p:nvSpPr>
          <p:spPr>
            <a:xfrm>
              <a:off x="2652643" y="988486"/>
              <a:ext cx="56618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/>
                <a:t>G17</a:t>
              </a:r>
            </a:p>
          </p:txBody>
        </p: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22F31B9F-C299-48F6-B1E5-C0C614BC6B22}"/>
                </a:ext>
              </a:extLst>
            </p:cNvPr>
            <p:cNvSpPr txBox="1"/>
            <p:nvPr/>
          </p:nvSpPr>
          <p:spPr>
            <a:xfrm>
              <a:off x="8086985" y="961943"/>
              <a:ext cx="54053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/>
                <a:t>C17</a:t>
              </a:r>
            </a:p>
          </p:txBody>
        </p:sp>
        <p:sp>
          <p:nvSpPr>
            <p:cNvPr id="2" name="Rectangle 1">
              <a:extLst>
                <a:ext uri="{FF2B5EF4-FFF2-40B4-BE49-F238E27FC236}">
                  <a16:creationId xmlns:a16="http://schemas.microsoft.com/office/drawing/2014/main" id="{A162D1ED-A484-48A7-9D7D-38CE30419666}"/>
                </a:ext>
              </a:extLst>
            </p:cNvPr>
            <p:cNvSpPr/>
            <p:nvPr/>
          </p:nvSpPr>
          <p:spPr>
            <a:xfrm>
              <a:off x="642938" y="3980181"/>
              <a:ext cx="357188" cy="104775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C074F6BA-2145-4689-AE6F-6FDAB7DD0E1D}"/>
                </a:ext>
              </a:extLst>
            </p:cNvPr>
            <p:cNvSpPr/>
            <p:nvPr/>
          </p:nvSpPr>
          <p:spPr>
            <a:xfrm>
              <a:off x="1100138" y="3980181"/>
              <a:ext cx="357188" cy="104775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A5804E32-F4C2-4EB9-8B75-01FB5B98234D}"/>
                </a:ext>
              </a:extLst>
            </p:cNvPr>
            <p:cNvSpPr/>
            <p:nvPr/>
          </p:nvSpPr>
          <p:spPr>
            <a:xfrm>
              <a:off x="1562101" y="3980181"/>
              <a:ext cx="357188" cy="104775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915A4327-125A-4DB4-866A-962B72E164FF}"/>
                </a:ext>
              </a:extLst>
            </p:cNvPr>
            <p:cNvSpPr/>
            <p:nvPr/>
          </p:nvSpPr>
          <p:spPr>
            <a:xfrm>
              <a:off x="642938" y="4859974"/>
              <a:ext cx="357188" cy="104775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E21E5278-35C7-4A41-9F7A-68CBE5CA00EB}"/>
                </a:ext>
              </a:extLst>
            </p:cNvPr>
            <p:cNvSpPr/>
            <p:nvPr/>
          </p:nvSpPr>
          <p:spPr>
            <a:xfrm>
              <a:off x="1100138" y="4859974"/>
              <a:ext cx="357188" cy="104775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8E6FBC60-129B-4E02-A739-AD663F205602}"/>
                </a:ext>
              </a:extLst>
            </p:cNvPr>
            <p:cNvSpPr/>
            <p:nvPr/>
          </p:nvSpPr>
          <p:spPr>
            <a:xfrm>
              <a:off x="1562101" y="4859974"/>
              <a:ext cx="357188" cy="104775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34458344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A1CC63B0-60A2-4921-AAAC-16A99DFD6AD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15000"/>
          <a:stretch/>
        </p:blipFill>
        <p:spPr>
          <a:xfrm>
            <a:off x="0" y="1256668"/>
            <a:ext cx="10363200" cy="4344663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936E9FE7-4A8B-47B1-B689-94F33BC3461A}"/>
              </a:ext>
            </a:extLst>
          </p:cNvPr>
          <p:cNvSpPr/>
          <p:nvPr/>
        </p:nvSpPr>
        <p:spPr>
          <a:xfrm>
            <a:off x="3210278" y="970974"/>
            <a:ext cx="495182" cy="400887"/>
          </a:xfrm>
          <a:prstGeom prst="rect">
            <a:avLst/>
          </a:prstGeom>
          <a:solidFill>
            <a:srgbClr val="FFCCCC">
              <a:alpha val="6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tx1"/>
                </a:solidFill>
              </a:rPr>
              <a:t>R1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95F17881-C23B-499C-8ACA-7CD8F5B85826}"/>
              </a:ext>
            </a:extLst>
          </p:cNvPr>
          <p:cNvSpPr txBox="1"/>
          <p:nvPr/>
        </p:nvSpPr>
        <p:spPr>
          <a:xfrm>
            <a:off x="2652643" y="988486"/>
            <a:ext cx="5661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G17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6761D8C2-8E3F-4D9F-92B6-4F7BC3CB7D76}"/>
              </a:ext>
            </a:extLst>
          </p:cNvPr>
          <p:cNvSpPr txBox="1"/>
          <p:nvPr/>
        </p:nvSpPr>
        <p:spPr>
          <a:xfrm>
            <a:off x="197816" y="187507"/>
            <a:ext cx="584781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/>
              <a:t>Factory 3 JATH   </a:t>
            </a:r>
            <a:r>
              <a:rPr lang="th-TH" sz="3200" b="1" dirty="0"/>
              <a:t>ตำแหน่งตู้แร</a:t>
            </a:r>
            <a:r>
              <a:rPr lang="th-TH" sz="3200" b="1" dirty="0" err="1"/>
              <a:t>็ค</a:t>
            </a:r>
            <a:r>
              <a:rPr lang="th-TH" sz="3200" b="1" dirty="0"/>
              <a:t> </a:t>
            </a:r>
            <a:r>
              <a:rPr lang="en-US" sz="3200" b="1" dirty="0"/>
              <a:t>Server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2808A224-B2D9-4FAC-95CD-48DA7CEFB9B5}"/>
              </a:ext>
            </a:extLst>
          </p:cNvPr>
          <p:cNvSpPr/>
          <p:nvPr/>
        </p:nvSpPr>
        <p:spPr>
          <a:xfrm>
            <a:off x="9923498" y="4915161"/>
            <a:ext cx="306828" cy="342639"/>
          </a:xfrm>
          <a:prstGeom prst="rect">
            <a:avLst/>
          </a:prstGeom>
          <a:noFill/>
          <a:ln w="57150" cap="flat" cmpd="sng" algn="ctr">
            <a:solidFill>
              <a:schemeClr val="accent4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4"/>
          </a:fontRef>
        </p:style>
        <p:txBody>
          <a:bodyPr rtlCol="0" anchor="ctr"/>
          <a:lstStyle/>
          <a:p>
            <a:pPr algn="ctr"/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AE05026A-FF66-46C4-9240-DA96AC38E477}"/>
              </a:ext>
            </a:extLst>
          </p:cNvPr>
          <p:cNvSpPr/>
          <p:nvPr/>
        </p:nvSpPr>
        <p:spPr>
          <a:xfrm>
            <a:off x="3181349" y="1389373"/>
            <a:ext cx="433387" cy="342639"/>
          </a:xfrm>
          <a:prstGeom prst="rect">
            <a:avLst/>
          </a:prstGeom>
          <a:noFill/>
          <a:ln w="57150" cap="flat" cmpd="sng" algn="ctr">
            <a:solidFill>
              <a:schemeClr val="accent4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4"/>
          </a:fontRef>
        </p:style>
        <p:txBody>
          <a:bodyPr rtlCol="0" anchor="ctr"/>
          <a:lstStyle/>
          <a:p>
            <a:pPr algn="ctr"/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5B915953-2453-44AD-A882-18B441D4C39B}"/>
              </a:ext>
            </a:extLst>
          </p:cNvPr>
          <p:cNvSpPr/>
          <p:nvPr/>
        </p:nvSpPr>
        <p:spPr>
          <a:xfrm>
            <a:off x="9906000" y="5251476"/>
            <a:ext cx="457200" cy="411828"/>
          </a:xfrm>
          <a:prstGeom prst="rect">
            <a:avLst/>
          </a:prstGeom>
          <a:solidFill>
            <a:srgbClr val="00B0F0">
              <a:alpha val="6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tx1"/>
                </a:solidFill>
              </a:rPr>
              <a:t>R3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8A9C9E26-BF0F-4805-B9C7-17B613DE7D32}"/>
              </a:ext>
            </a:extLst>
          </p:cNvPr>
          <p:cNvSpPr txBox="1"/>
          <p:nvPr/>
        </p:nvSpPr>
        <p:spPr>
          <a:xfrm>
            <a:off x="9363864" y="5272724"/>
            <a:ext cx="5485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B12</a:t>
            </a: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42738B80-C022-4F70-A737-53198E36FB7F}"/>
              </a:ext>
            </a:extLst>
          </p:cNvPr>
          <p:cNvSpPr/>
          <p:nvPr/>
        </p:nvSpPr>
        <p:spPr>
          <a:xfrm>
            <a:off x="3073459" y="5251476"/>
            <a:ext cx="457200" cy="411828"/>
          </a:xfrm>
          <a:prstGeom prst="rect">
            <a:avLst/>
          </a:prstGeom>
          <a:solidFill>
            <a:srgbClr val="FFFF00">
              <a:alpha val="6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tx1"/>
                </a:solidFill>
              </a:rPr>
              <a:t>R5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976B3B58-7541-412A-8A68-14039C676FB4}"/>
              </a:ext>
            </a:extLst>
          </p:cNvPr>
          <p:cNvSpPr txBox="1"/>
          <p:nvPr/>
        </p:nvSpPr>
        <p:spPr>
          <a:xfrm>
            <a:off x="2507278" y="5259811"/>
            <a:ext cx="5661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G12</a:t>
            </a: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04C82C1B-A006-41CA-9FB1-99E063770E7E}"/>
              </a:ext>
            </a:extLst>
          </p:cNvPr>
          <p:cNvSpPr/>
          <p:nvPr/>
        </p:nvSpPr>
        <p:spPr>
          <a:xfrm>
            <a:off x="3136854" y="4908837"/>
            <a:ext cx="306828" cy="342639"/>
          </a:xfrm>
          <a:prstGeom prst="rect">
            <a:avLst/>
          </a:prstGeom>
          <a:noFill/>
          <a:ln w="57150" cap="flat" cmpd="sng" algn="ctr">
            <a:solidFill>
              <a:schemeClr val="accent4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4"/>
          </a:fontRef>
        </p:style>
        <p:txBody>
          <a:bodyPr rtlCol="0" anchor="ctr"/>
          <a:lstStyle/>
          <a:p>
            <a:pPr algn="ctr"/>
            <a:endParaRPr lang="en-US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996555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extBox 47">
            <a:extLst>
              <a:ext uri="{FF2B5EF4-FFF2-40B4-BE49-F238E27FC236}">
                <a16:creationId xmlns:a16="http://schemas.microsoft.com/office/drawing/2014/main" id="{6761D8C2-8E3F-4D9F-92B6-4F7BC3CB7D76}"/>
              </a:ext>
            </a:extLst>
          </p:cNvPr>
          <p:cNvSpPr txBox="1"/>
          <p:nvPr/>
        </p:nvSpPr>
        <p:spPr>
          <a:xfrm>
            <a:off x="197816" y="187507"/>
            <a:ext cx="518997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/>
              <a:t>Rack hub position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1CC63B0-60A2-4921-AAAC-16A99DFD6AD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</a:extLst>
          </a:blip>
          <a:srcRect r="15000"/>
          <a:stretch/>
        </p:blipFill>
        <p:spPr>
          <a:xfrm>
            <a:off x="0" y="1256668"/>
            <a:ext cx="10363200" cy="4344663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0723F2F9-7AD0-4A32-8215-6402BF23A84E}"/>
              </a:ext>
            </a:extLst>
          </p:cNvPr>
          <p:cNvSpPr/>
          <p:nvPr/>
        </p:nvSpPr>
        <p:spPr>
          <a:xfrm>
            <a:off x="9906000" y="5254651"/>
            <a:ext cx="457200" cy="411828"/>
          </a:xfrm>
          <a:prstGeom prst="rect">
            <a:avLst/>
          </a:prstGeom>
          <a:solidFill>
            <a:srgbClr val="00B0F0">
              <a:alpha val="6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tx1"/>
                </a:solidFill>
              </a:rPr>
              <a:t>R3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A16A6A7C-2F38-4B89-AA89-806DF5F8E6FE}"/>
              </a:ext>
            </a:extLst>
          </p:cNvPr>
          <p:cNvSpPr/>
          <p:nvPr/>
        </p:nvSpPr>
        <p:spPr>
          <a:xfrm>
            <a:off x="8625841" y="949960"/>
            <a:ext cx="457200" cy="399417"/>
          </a:xfrm>
          <a:prstGeom prst="rect">
            <a:avLst/>
          </a:prstGeom>
          <a:solidFill>
            <a:srgbClr val="00B0F0">
              <a:alpha val="6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>
                <a:solidFill>
                  <a:schemeClr val="tx1"/>
                </a:solidFill>
              </a:rPr>
              <a:t>R2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936E9FE7-4A8B-47B1-B689-94F33BC3461A}"/>
              </a:ext>
            </a:extLst>
          </p:cNvPr>
          <p:cNvSpPr/>
          <p:nvPr/>
        </p:nvSpPr>
        <p:spPr>
          <a:xfrm>
            <a:off x="3210278" y="970974"/>
            <a:ext cx="495182" cy="400887"/>
          </a:xfrm>
          <a:prstGeom prst="rect">
            <a:avLst/>
          </a:prstGeom>
          <a:solidFill>
            <a:srgbClr val="FFCCCC">
              <a:alpha val="6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tx1"/>
                </a:solidFill>
              </a:rPr>
              <a:t>R1</a:t>
            </a:r>
          </a:p>
        </p:txBody>
      </p:sp>
      <p:cxnSp>
        <p:nvCxnSpPr>
          <p:cNvPr id="3" name="Connector: Elbow 2">
            <a:extLst>
              <a:ext uri="{FF2B5EF4-FFF2-40B4-BE49-F238E27FC236}">
                <a16:creationId xmlns:a16="http://schemas.microsoft.com/office/drawing/2014/main" id="{9FDF1C2E-10DE-415F-B8BE-B17458D62842}"/>
              </a:ext>
            </a:extLst>
          </p:cNvPr>
          <p:cNvCxnSpPr>
            <a:cxnSpLocks/>
            <a:stCxn id="15" idx="3"/>
            <a:endCxn id="12" idx="3"/>
          </p:cNvCxnSpPr>
          <p:nvPr/>
        </p:nvCxnSpPr>
        <p:spPr>
          <a:xfrm>
            <a:off x="9083041" y="1149669"/>
            <a:ext cx="1280159" cy="4310896"/>
          </a:xfrm>
          <a:prstGeom prst="bentConnector3">
            <a:avLst>
              <a:gd name="adj1" fmla="val 166589"/>
            </a:avLst>
          </a:prstGeom>
          <a:ln w="28575"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Rectangle 20">
            <a:extLst>
              <a:ext uri="{FF2B5EF4-FFF2-40B4-BE49-F238E27FC236}">
                <a16:creationId xmlns:a16="http://schemas.microsoft.com/office/drawing/2014/main" id="{9755B743-DF32-4094-A556-61B0353CA35E}"/>
              </a:ext>
            </a:extLst>
          </p:cNvPr>
          <p:cNvSpPr/>
          <p:nvPr/>
        </p:nvSpPr>
        <p:spPr>
          <a:xfrm>
            <a:off x="5922473" y="5254651"/>
            <a:ext cx="450850" cy="411828"/>
          </a:xfrm>
          <a:prstGeom prst="rect">
            <a:avLst/>
          </a:prstGeom>
          <a:solidFill>
            <a:srgbClr val="92D050">
              <a:alpha val="6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tx1"/>
                </a:solidFill>
              </a:rPr>
              <a:t>R4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FFE4394E-1BA0-4D19-8EC9-6F0726A66893}"/>
              </a:ext>
            </a:extLst>
          </p:cNvPr>
          <p:cNvSpPr/>
          <p:nvPr/>
        </p:nvSpPr>
        <p:spPr>
          <a:xfrm>
            <a:off x="3073459" y="5254651"/>
            <a:ext cx="457200" cy="411828"/>
          </a:xfrm>
          <a:prstGeom prst="rect">
            <a:avLst/>
          </a:prstGeom>
          <a:solidFill>
            <a:srgbClr val="FFFF00">
              <a:alpha val="6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tx1"/>
                </a:solidFill>
              </a:rPr>
              <a:t>R5</a:t>
            </a:r>
          </a:p>
        </p:txBody>
      </p:sp>
      <p:cxnSp>
        <p:nvCxnSpPr>
          <p:cNvPr id="34" name="Connector: Elbow 33">
            <a:extLst>
              <a:ext uri="{FF2B5EF4-FFF2-40B4-BE49-F238E27FC236}">
                <a16:creationId xmlns:a16="http://schemas.microsoft.com/office/drawing/2014/main" id="{04184651-E7FD-4E0E-A45A-24F3034A344B}"/>
              </a:ext>
            </a:extLst>
          </p:cNvPr>
          <p:cNvCxnSpPr>
            <a:cxnSpLocks/>
            <a:stCxn id="21" idx="2"/>
            <a:endCxn id="23" idx="2"/>
          </p:cNvCxnSpPr>
          <p:nvPr/>
        </p:nvCxnSpPr>
        <p:spPr>
          <a:xfrm rot="5400000">
            <a:off x="4724979" y="4243560"/>
            <a:ext cx="12700" cy="2845839"/>
          </a:xfrm>
          <a:prstGeom prst="bentConnector3">
            <a:avLst>
              <a:gd name="adj1" fmla="val 1800000"/>
            </a:avLst>
          </a:prstGeom>
          <a:ln w="28575"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Connector: Elbow 36">
            <a:extLst>
              <a:ext uri="{FF2B5EF4-FFF2-40B4-BE49-F238E27FC236}">
                <a16:creationId xmlns:a16="http://schemas.microsoft.com/office/drawing/2014/main" id="{63741BF7-EBE8-46C9-A03C-75201E300F03}"/>
              </a:ext>
            </a:extLst>
          </p:cNvPr>
          <p:cNvCxnSpPr>
            <a:cxnSpLocks/>
            <a:stCxn id="16" idx="0"/>
            <a:endCxn id="15" idx="0"/>
          </p:cNvCxnSpPr>
          <p:nvPr/>
        </p:nvCxnSpPr>
        <p:spPr>
          <a:xfrm rot="5400000" flipH="1" flipV="1">
            <a:off x="6145648" y="-1737819"/>
            <a:ext cx="21014" cy="5396572"/>
          </a:xfrm>
          <a:prstGeom prst="bentConnector3">
            <a:avLst>
              <a:gd name="adj1" fmla="val 1187846"/>
            </a:avLst>
          </a:prstGeom>
          <a:ln w="28575"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Connector: Elbow 39">
            <a:extLst>
              <a:ext uri="{FF2B5EF4-FFF2-40B4-BE49-F238E27FC236}">
                <a16:creationId xmlns:a16="http://schemas.microsoft.com/office/drawing/2014/main" id="{8580F74A-5B1D-4462-B8E5-89779DF49375}"/>
              </a:ext>
            </a:extLst>
          </p:cNvPr>
          <p:cNvCxnSpPr>
            <a:cxnSpLocks/>
            <a:stCxn id="12" idx="2"/>
            <a:endCxn id="21" idx="2"/>
          </p:cNvCxnSpPr>
          <p:nvPr/>
        </p:nvCxnSpPr>
        <p:spPr>
          <a:xfrm rot="5400000">
            <a:off x="8141249" y="3673128"/>
            <a:ext cx="12700" cy="3986702"/>
          </a:xfrm>
          <a:prstGeom prst="bentConnector3">
            <a:avLst>
              <a:gd name="adj1" fmla="val 1800000"/>
            </a:avLst>
          </a:prstGeom>
          <a:ln w="28575"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Box 42">
            <a:extLst>
              <a:ext uri="{FF2B5EF4-FFF2-40B4-BE49-F238E27FC236}">
                <a16:creationId xmlns:a16="http://schemas.microsoft.com/office/drawing/2014/main" id="{D4AB4C72-1B49-4608-8A79-ED9CEC6150F5}"/>
              </a:ext>
            </a:extLst>
          </p:cNvPr>
          <p:cNvSpPr txBox="1"/>
          <p:nvPr/>
        </p:nvSpPr>
        <p:spPr>
          <a:xfrm>
            <a:off x="9363864" y="5275899"/>
            <a:ext cx="5485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B12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99AE20DF-7B27-4EF8-BC8A-938EF156F7E9}"/>
              </a:ext>
            </a:extLst>
          </p:cNvPr>
          <p:cNvSpPr txBox="1"/>
          <p:nvPr/>
        </p:nvSpPr>
        <p:spPr>
          <a:xfrm>
            <a:off x="2507278" y="5275899"/>
            <a:ext cx="5661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G12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1877A95C-099E-4A82-943B-4699802EB57D}"/>
              </a:ext>
            </a:extLst>
          </p:cNvPr>
          <p:cNvSpPr txBox="1"/>
          <p:nvPr/>
        </p:nvSpPr>
        <p:spPr>
          <a:xfrm>
            <a:off x="5387794" y="5275899"/>
            <a:ext cx="5309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E12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95F17881-C23B-499C-8ACA-7CD8F5B85826}"/>
              </a:ext>
            </a:extLst>
          </p:cNvPr>
          <p:cNvSpPr txBox="1"/>
          <p:nvPr/>
        </p:nvSpPr>
        <p:spPr>
          <a:xfrm>
            <a:off x="2652643" y="988486"/>
            <a:ext cx="5661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G17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22F31B9F-C299-48F6-B1E5-C0C614BC6B22}"/>
              </a:ext>
            </a:extLst>
          </p:cNvPr>
          <p:cNvSpPr txBox="1"/>
          <p:nvPr/>
        </p:nvSpPr>
        <p:spPr>
          <a:xfrm>
            <a:off x="8086985" y="961943"/>
            <a:ext cx="5405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C17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AC144159-0F05-4FA2-ABDF-E618A512E182}"/>
              </a:ext>
            </a:extLst>
          </p:cNvPr>
          <p:cNvSpPr/>
          <p:nvPr/>
        </p:nvSpPr>
        <p:spPr>
          <a:xfrm rot="16200000">
            <a:off x="2873437" y="2392509"/>
            <a:ext cx="726393" cy="2553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TV 1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20D7AC36-03AB-43E2-9F32-3AFEBCD95104}"/>
              </a:ext>
            </a:extLst>
          </p:cNvPr>
          <p:cNvSpPr/>
          <p:nvPr/>
        </p:nvSpPr>
        <p:spPr>
          <a:xfrm rot="16200000">
            <a:off x="3328961" y="2392508"/>
            <a:ext cx="726393" cy="2553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TV 2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806A0C09-961E-444E-B675-4FEBFECB144E}"/>
              </a:ext>
            </a:extLst>
          </p:cNvPr>
          <p:cNvSpPr/>
          <p:nvPr/>
        </p:nvSpPr>
        <p:spPr>
          <a:xfrm rot="16200000">
            <a:off x="256999" y="4348071"/>
            <a:ext cx="726393" cy="2553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TV 4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CA315059-0448-4705-A909-8832D04C7460}"/>
              </a:ext>
            </a:extLst>
          </p:cNvPr>
          <p:cNvSpPr/>
          <p:nvPr/>
        </p:nvSpPr>
        <p:spPr>
          <a:xfrm rot="16200000">
            <a:off x="7237312" y="4348071"/>
            <a:ext cx="726393" cy="2553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TV 5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A355D141-77F8-4668-BF53-512E555A8648}"/>
              </a:ext>
            </a:extLst>
          </p:cNvPr>
          <p:cNvSpPr/>
          <p:nvPr/>
        </p:nvSpPr>
        <p:spPr>
          <a:xfrm>
            <a:off x="8147599" y="2264834"/>
            <a:ext cx="726393" cy="2553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TV 3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52480B69-3C5B-4A89-9B81-B51C687D521E}"/>
              </a:ext>
            </a:extLst>
          </p:cNvPr>
          <p:cNvSpPr/>
          <p:nvPr/>
        </p:nvSpPr>
        <p:spPr>
          <a:xfrm rot="16200000">
            <a:off x="9777754" y="4348071"/>
            <a:ext cx="726393" cy="2553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TV 7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32697099-A9DF-4B18-A4E0-7F640D96C746}"/>
              </a:ext>
            </a:extLst>
          </p:cNvPr>
          <p:cNvSpPr/>
          <p:nvPr/>
        </p:nvSpPr>
        <p:spPr>
          <a:xfrm rot="16200000">
            <a:off x="7858277" y="4348070"/>
            <a:ext cx="726393" cy="2553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TV 6</a:t>
            </a:r>
          </a:p>
        </p:txBody>
      </p:sp>
      <p:cxnSp>
        <p:nvCxnSpPr>
          <p:cNvPr id="6" name="Connector: Elbow 5">
            <a:extLst>
              <a:ext uri="{FF2B5EF4-FFF2-40B4-BE49-F238E27FC236}">
                <a16:creationId xmlns:a16="http://schemas.microsoft.com/office/drawing/2014/main" id="{4A50F76A-94A8-411A-935C-AC3C016EBAB9}"/>
              </a:ext>
            </a:extLst>
          </p:cNvPr>
          <p:cNvCxnSpPr>
            <a:cxnSpLocks/>
            <a:stCxn id="2" idx="3"/>
            <a:endCxn id="16" idx="2"/>
          </p:cNvCxnSpPr>
          <p:nvPr/>
        </p:nvCxnSpPr>
        <p:spPr>
          <a:xfrm rot="5400000" flipH="1" flipV="1">
            <a:off x="2954688" y="1653807"/>
            <a:ext cx="785126" cy="221235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32" name="Connector: Elbow 31">
            <a:extLst>
              <a:ext uri="{FF2B5EF4-FFF2-40B4-BE49-F238E27FC236}">
                <a16:creationId xmlns:a16="http://schemas.microsoft.com/office/drawing/2014/main" id="{92178F0A-83CF-4F1B-ADA6-C9D9AE23FAD3}"/>
              </a:ext>
            </a:extLst>
          </p:cNvPr>
          <p:cNvCxnSpPr>
            <a:cxnSpLocks/>
            <a:stCxn id="19" idx="3"/>
            <a:endCxn id="16" idx="2"/>
          </p:cNvCxnSpPr>
          <p:nvPr/>
        </p:nvCxnSpPr>
        <p:spPr>
          <a:xfrm rot="16200000" flipV="1">
            <a:off x="3182452" y="1647279"/>
            <a:ext cx="785125" cy="234289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35" name="Connector: Elbow 34">
            <a:extLst>
              <a:ext uri="{FF2B5EF4-FFF2-40B4-BE49-F238E27FC236}">
                <a16:creationId xmlns:a16="http://schemas.microsoft.com/office/drawing/2014/main" id="{10726203-3776-4502-8103-E30F6858A547}"/>
              </a:ext>
            </a:extLst>
          </p:cNvPr>
          <p:cNvCxnSpPr>
            <a:cxnSpLocks/>
            <a:stCxn id="24" idx="0"/>
            <a:endCxn id="12" idx="3"/>
          </p:cNvCxnSpPr>
          <p:nvPr/>
        </p:nvCxnSpPr>
        <p:spPr>
          <a:xfrm rot="16200000" flipH="1">
            <a:off x="7839132" y="2936497"/>
            <a:ext cx="3195731" cy="1852404"/>
          </a:xfrm>
          <a:prstGeom prst="bentConnector4">
            <a:avLst>
              <a:gd name="adj1" fmla="val -7153"/>
              <a:gd name="adj2" fmla="val 112341"/>
            </a:avLst>
          </a:prstGeom>
          <a:ln>
            <a:tailEnd type="triangle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39" name="Connector: Elbow 38">
            <a:extLst>
              <a:ext uri="{FF2B5EF4-FFF2-40B4-BE49-F238E27FC236}">
                <a16:creationId xmlns:a16="http://schemas.microsoft.com/office/drawing/2014/main" id="{36A6F214-D484-436C-8143-A1841114BFF2}"/>
              </a:ext>
            </a:extLst>
          </p:cNvPr>
          <p:cNvCxnSpPr>
            <a:cxnSpLocks/>
            <a:stCxn id="29" idx="1"/>
            <a:endCxn id="12" idx="0"/>
          </p:cNvCxnSpPr>
          <p:nvPr/>
        </p:nvCxnSpPr>
        <p:spPr>
          <a:xfrm rot="16200000" flipH="1">
            <a:off x="8970182" y="4090233"/>
            <a:ext cx="415710" cy="1913126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42" name="Connector: Elbow 41">
            <a:extLst>
              <a:ext uri="{FF2B5EF4-FFF2-40B4-BE49-F238E27FC236}">
                <a16:creationId xmlns:a16="http://schemas.microsoft.com/office/drawing/2014/main" id="{1DB507B9-C6E3-4344-880F-12969F28A7B1}"/>
              </a:ext>
            </a:extLst>
          </p:cNvPr>
          <p:cNvCxnSpPr>
            <a:cxnSpLocks/>
            <a:stCxn id="28" idx="1"/>
            <a:endCxn id="12" idx="0"/>
          </p:cNvCxnSpPr>
          <p:nvPr/>
        </p:nvCxnSpPr>
        <p:spPr>
          <a:xfrm rot="5400000">
            <a:off x="9929922" y="5043621"/>
            <a:ext cx="415709" cy="6351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49" name="Connector: Elbow 48">
            <a:extLst>
              <a:ext uri="{FF2B5EF4-FFF2-40B4-BE49-F238E27FC236}">
                <a16:creationId xmlns:a16="http://schemas.microsoft.com/office/drawing/2014/main" id="{8D71959D-DFB4-4F55-BE4E-BFA0B4DB3A7C}"/>
              </a:ext>
            </a:extLst>
          </p:cNvPr>
          <p:cNvCxnSpPr>
            <a:cxnSpLocks/>
            <a:stCxn id="20" idx="1"/>
            <a:endCxn id="23" idx="0"/>
          </p:cNvCxnSpPr>
          <p:nvPr/>
        </p:nvCxnSpPr>
        <p:spPr>
          <a:xfrm rot="16200000" flipH="1">
            <a:off x="1753273" y="3705864"/>
            <a:ext cx="415709" cy="2681863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50" name="Connector: Elbow 49">
            <a:extLst>
              <a:ext uri="{FF2B5EF4-FFF2-40B4-BE49-F238E27FC236}">
                <a16:creationId xmlns:a16="http://schemas.microsoft.com/office/drawing/2014/main" id="{4AD8E1C2-0021-4DA2-8FC0-7C220104D419}"/>
              </a:ext>
            </a:extLst>
          </p:cNvPr>
          <p:cNvCxnSpPr>
            <a:cxnSpLocks/>
            <a:stCxn id="22" idx="1"/>
            <a:endCxn id="23" idx="0"/>
          </p:cNvCxnSpPr>
          <p:nvPr/>
        </p:nvCxnSpPr>
        <p:spPr>
          <a:xfrm rot="5400000">
            <a:off x="5243430" y="2897571"/>
            <a:ext cx="415709" cy="4298450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1253175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4783</TotalTime>
  <Words>94</Words>
  <Application>Microsoft Office PowerPoint</Application>
  <PresentationFormat>Widescreen</PresentationFormat>
  <Paragraphs>67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BOY TOMAS</dc:creator>
  <cp:lastModifiedBy>BOY TOMAS</cp:lastModifiedBy>
  <cp:revision>23</cp:revision>
  <cp:lastPrinted>2024-10-01T23:12:38Z</cp:lastPrinted>
  <dcterms:created xsi:type="dcterms:W3CDTF">2024-09-24T04:24:30Z</dcterms:created>
  <dcterms:modified xsi:type="dcterms:W3CDTF">2024-11-21T05:40:51Z</dcterms:modified>
</cp:coreProperties>
</file>